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4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66"/>
    <a:srgbClr val="144D9C"/>
    <a:srgbClr val="F19608"/>
    <a:srgbClr val="3877BC"/>
    <a:srgbClr val="DD8047"/>
    <a:srgbClr val="DC9B34"/>
    <a:srgbClr val="E4F5FF"/>
    <a:srgbClr val="FFD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>
      <p:cViewPr>
        <p:scale>
          <a:sx n="140" d="100"/>
          <a:sy n="140" d="100"/>
        </p:scale>
        <p:origin x="2724" y="16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6143B-267A-49C6-8A32-CF746D34399B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7BEA8-2C3E-46E9-A323-B3AD55B9F46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290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7BEA8-2C3E-46E9-A323-B3AD55B9F46A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4431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7BEA8-2C3E-46E9-A323-B3AD55B9F46A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940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24-12-2010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32000">
              <a:srgbClr val="C4D6EB"/>
            </a:gs>
            <a:gs pos="100000">
              <a:srgbClr val="FFEBFA">
                <a:lumMod val="0"/>
                <a:lumOff val="100000"/>
                <a:alpha val="69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35434"/>
            <a:ext cx="7511819" cy="4228080"/>
          </a:xfrm>
          <a:prstGeom prst="rect">
            <a:avLst/>
          </a:prstGeom>
          <a:ln>
            <a:noFill/>
          </a:ln>
          <a:effectLst>
            <a:outerShdw blurRad="292100" dist="139700" dir="2700000" sx="1000" sy="1000" algn="tl" rotWithShape="0">
              <a:srgbClr val="333333"/>
            </a:outerShdw>
            <a:reflection stA="400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881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Not enough time?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831851"/>
            <a:ext cx="5412253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We solve the time problem by offering 24/7/365 online training. </a:t>
            </a:r>
            <a:endParaRPr lang="en-IN" sz="24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can train online anytime, anywhere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Managers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reinforce concepts in weekly meetings.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44824"/>
            <a:ext cx="2580953" cy="76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1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too expensive?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2420888"/>
            <a:ext cx="541225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“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too expensive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” problem by offering truly affordable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get unlimited, effective training that covers their entire job function for about $25 per month!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75" y="1916832"/>
            <a:ext cx="2726905" cy="77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6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062608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Turnover due to lack of training?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lack of training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contributes to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 turnover,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especially with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more people entering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 car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business from other careers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Properly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trained employees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perform better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who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not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receive the training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they need.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Employees who are successful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their jobs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turn over at lower rates 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who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not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21643"/>
            <a:ext cx="2570480" cy="3851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29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Ineffective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Training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Gaps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2420888"/>
            <a:ext cx="515567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problem of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effectiveness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through blended learning techniques.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provide training that covers ALL dealership positions from end-to-end.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05618"/>
            <a:ext cx="2570480" cy="3851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0370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5273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Blended Learning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56490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What is it? </a:t>
            </a:r>
            <a:endParaRPr lang="en-IN" sz="3200" b="1" cap="all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How 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80824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4" y="2781940"/>
            <a:ext cx="4079563" cy="323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Video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Essay questions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Articles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read and links to web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material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Audio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Critical thinking exercises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Pre &amp; post quizzes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tests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3" y="2791232"/>
            <a:ext cx="4594733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Clear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examples &amp; case studies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Illustrations, pictures games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Glossary definitions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Group discussions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Role playing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Charts, outlines, workbooks</a:t>
            </a:r>
          </a:p>
        </p:txBody>
      </p:sp>
    </p:spTree>
    <p:extLst>
      <p:ext uri="{BB962C8B-B14F-4D97-AF65-F5344CB8AC3E}">
        <p14:creationId xmlns:p14="http://schemas.microsoft.com/office/powerpoint/2010/main" val="19304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isn't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 game.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One training company claims that employees were “training” while watching the Super Bowl! They considered this a selling point, believe it or not.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We know that effective training requires engagement and interaction!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32" y="1928480"/>
            <a:ext cx="3037840" cy="258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5660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16287"/>
            <a:ext cx="8153400" cy="900545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Offline-To-Online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2564904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Make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it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/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for Managers</a:t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Reinforce Training</a:t>
            </a:r>
          </a:p>
        </p:txBody>
      </p:sp>
    </p:spTree>
    <p:extLst>
      <p:ext uri="{BB962C8B-B14F-4D97-AF65-F5344CB8AC3E}">
        <p14:creationId xmlns:p14="http://schemas.microsoft.com/office/powerpoint/2010/main" val="265799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Management &amp; Reinforcement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00808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Our Offline-to-Online training plan makes it easy to reinforce training during weekly staff meetings.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stay on top of training, with very little of their time required.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“Manager Maps” with a short list of bullet points and optional group exercises take the guesswork out of the process.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93" y="1857045"/>
            <a:ext cx="2968995" cy="58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56619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0066"/>
                </a:solidFill>
                <a:latin typeface="arial" pitchFamily="34" charset="0"/>
              </a:rPr>
              <a:t>Dealership Training Online</a:t>
            </a:r>
            <a:endParaRPr lang="en-IN" b="1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9383" y="3645024"/>
            <a:ext cx="641525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000099"/>
                </a:solidFill>
                <a:latin typeface="arial" pitchFamily="34" charset="0"/>
              </a:rPr>
              <a:t>Invest </a:t>
            </a:r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In Your Greatest Resource.</a:t>
            </a:r>
          </a:p>
          <a:p>
            <a:endParaRPr lang="en-IN" sz="3400" dirty="0"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4728" y="2060848"/>
            <a:ext cx="500649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  <a:t>Employee Training </a:t>
            </a:r>
            <a:b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</a:br>
            <a:r>
              <a:rPr lang="en-US" sz="3400" dirty="0" smtClean="0">
                <a:solidFill>
                  <a:srgbClr val="000099"/>
                </a:solidFill>
                <a:latin typeface="arial" pitchFamily="34" charset="0"/>
              </a:rPr>
              <a:t>Made Easy &amp; Affordable!</a:t>
            </a:r>
            <a:endParaRPr lang="en-US" sz="34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0699" y="4869160"/>
            <a:ext cx="306365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Your People!</a:t>
            </a:r>
          </a:p>
          <a:p>
            <a:endParaRPr lang="en-IN" sz="3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1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Performance </a:t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Tracking &amp; Reporting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performance needs to be tracked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we make that easy and affordable.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Users can keep track of what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they've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learned, which courses they need to take, and how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they're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doing.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get daily or weekly reports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on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 training completion and performance.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76872"/>
            <a:ext cx="2895600" cy="192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70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Career Paths, Interactive Testing, Certification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Career Paths contain a bundle of courses for each dealership position, and are easily customized.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Quiz and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test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results are automatically sent to managers.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Certificates of Completion are automatically issued, creating a sense of accomplishment.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93671"/>
            <a:ext cx="2846667" cy="778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6382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Total Training For The </a:t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Entire Dealership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06084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400" b="1" cap="all" dirty="0">
                <a:solidFill>
                  <a:srgbClr val="000099"/>
                </a:solidFill>
                <a:latin typeface="arial" pitchFamily="34" charset="0"/>
              </a:rPr>
              <a:t>CONSIDER </a:t>
            </a:r>
            <a:r>
              <a:rPr lang="en-IN" sz="4400" b="1" cap="all" dirty="0" smtClean="0">
                <a:solidFill>
                  <a:srgbClr val="000099"/>
                </a:solidFill>
                <a:latin typeface="arial" pitchFamily="34" charset="0"/>
              </a:rPr>
              <a:t>THIS...</a:t>
            </a:r>
            <a:endParaRPr lang="en-IN" sz="44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28" y="3140968"/>
            <a:ext cx="2368216" cy="2400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45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Every part of your dealership is important.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8426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car wash running efficiently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profitable?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lot clean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well-organized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 provide a pleasant experience for customers waiting for service?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customers coming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back and recommending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your dealership to their friends?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79" y="1955373"/>
            <a:ext cx="2962209" cy="448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036496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How well is your WHOLE dealership running?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salespeople know how to turn a prospect into a sale?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managers know how to delegate tasks and direct their people appropriately?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service, body shop, and parts departments well-organized?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all your departments get the job done right, quickly, and profitably?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060848"/>
            <a:ext cx="3133440" cy="456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0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144000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Telephone Calls are </a:t>
            </a:r>
            <a:r>
              <a:rPr lang="en-IN" sz="3600">
                <a:solidFill>
                  <a:srgbClr val="000066"/>
                </a:solidFill>
                <a:latin typeface="arial" pitchFamily="34" charset="0"/>
              </a:rPr>
              <a:t>CRITICAL </a:t>
            </a: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>to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Business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customer issues effectively handled over the phone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calls sent to voice mail, misrouted, and disconnected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your staff get appointments 70% of the time from sales-related calls?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customers feel “warm and fuzzy” or “lost and lonely”?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72" y="1856944"/>
            <a:ext cx="2819400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284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79918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And what about the INTERNET?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Consumers are using the Internet to research cars and automotive services before they buy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Do you have an isolated “Internet Department” or an “Internet Dealership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”?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Do managers and sales people know how to effectively use the web to market their inventory and automotive services online</a:t>
            </a:r>
            <a:r>
              <a:rPr lang="en-IN" sz="21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1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100" dirty="0">
                <a:solidFill>
                  <a:srgbClr val="000099"/>
                </a:solidFill>
                <a:latin typeface="arial" pitchFamily="34" charset="0"/>
              </a:rPr>
              <a:t>95+% of consumers are “Internet customers”.</a:t>
            </a:r>
            <a:endParaRPr lang="en-US" sz="21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337" y="1830518"/>
            <a:ext cx="3001143" cy="485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2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06152"/>
            <a:ext cx="79918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Maximum Benefits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from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Training Investment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8724621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800"/>
              </a:spcBef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Enjoy these Dealership Training Online BENEFITS</a:t>
            </a: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:</a:t>
            </a:r>
          </a:p>
          <a:p>
            <a:pPr marL="342900" indent="-342900">
              <a:spcBef>
                <a:spcPts val="24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All employees get the training they need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Lower training costs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Reduced employee turnover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Increased </a:t>
            </a: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productivity and morale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Increased sales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Higher levels of customer satisfaction</a:t>
            </a:r>
            <a:endParaRPr lang="en-US" sz="27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3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79918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Easy &amp; Affordable Employee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9005" y="1772816"/>
            <a:ext cx="8679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easy and affordable because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available 24/7/365 for ALL dealership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employees.</a:t>
            </a:r>
            <a:endParaRPr lang="en-US" sz="2400" b="1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8098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55891" y="2903201"/>
            <a:ext cx="5268237" cy="293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Call now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!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Dealership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Online (717) 235-2687</a:t>
            </a:r>
          </a:p>
          <a:p>
            <a:pPr algn="ctr">
              <a:spcBef>
                <a:spcPts val="2000"/>
              </a:spcBef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Ask about our 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2800" b="1" dirty="0" smtClean="0">
                <a:solidFill>
                  <a:srgbClr val="000099"/>
                </a:solidFill>
                <a:latin typeface="arial" pitchFamily="34" charset="0"/>
              </a:rPr>
              <a:t>FREE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Demo 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and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Needs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86108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542" y="1401293"/>
            <a:ext cx="6800850" cy="3827907"/>
          </a:xfrm>
          <a:prstGeom prst="rect">
            <a:avLst/>
          </a:prstGeom>
          <a:ln>
            <a:noFill/>
          </a:ln>
          <a:effectLst>
            <a:reflection stA="40000" endPos="20000" dir="5400000" sy="-100000" algn="bl" rotWithShape="0"/>
          </a:effec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Invest in 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Greatest Resource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PEOPLE!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8567" y="5951021"/>
            <a:ext cx="7665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0099"/>
                </a:solidFill>
                <a:latin typeface="arial" pitchFamily="34" charset="0"/>
              </a:rPr>
              <a:t>www.DealershipTrainingOnline.com</a:t>
            </a:r>
            <a:endParaRPr lang="en-IN" sz="36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Is Training Really That Important?</a:t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Yes!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83844"/>
            <a:ext cx="541225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Properly-trained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employees are generally happy and productive.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They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increase sales and profitability, and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create higher 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levels of customer satisfaction.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Helping employees succeed through training leads to lower turnover.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The Bottom Line: Dealerships that invest in training are more profitable than those that 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don't</a:t>
            </a:r>
            <a:r>
              <a:rPr lang="en-US" sz="2400" dirty="0">
                <a:solidFill>
                  <a:srgbClr val="000099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302" y="1916832"/>
            <a:ext cx="2499154" cy="47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Challenges </a:t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in the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Car Business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Dealerships find it difficult to make sure employees get the training they need. </a:t>
            </a:r>
          </a:p>
          <a:p>
            <a:pPr algn="ctr">
              <a:spcBef>
                <a:spcPts val="12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 result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Increased turnover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Reduced productivity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 service issues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Decreased sales and profitability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Low morale among workers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Bad reputation due to turnover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767538"/>
            <a:ext cx="3378200" cy="2253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323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#1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341708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There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isn't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enough time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 managers are very busy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too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busy to juggle their many tasks </a:t>
            </a:r>
            <a:r>
              <a:rPr lang="en-IN" sz="2400" i="1" dirty="0">
                <a:solidFill>
                  <a:srgbClr val="000099"/>
                </a:solidFill>
                <a:latin typeface="arial" pitchFamily="34" charset="0"/>
              </a:rPr>
              <a:t>and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 train their people. 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can be even harder to manage outside training sources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consultants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, sales training videos, manufacturer training sessions, certification testing, HR Department training, and vendor training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–effectively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260" y="1844824"/>
            <a:ext cx="3011220" cy="665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#2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772816"/>
            <a:ext cx="5400601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is expensive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Whether you hire a consultant,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send employees out to classes, or try to do it in-house, training is very costly.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Today, more people are entering the car business from other careers. These employees require more training than experienced dealership personnel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but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few get the training they need to succeed in this business.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824"/>
            <a:ext cx="2885714" cy="57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9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#3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Employee turnover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Dealership turnover rates are at a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record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high.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as if some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dealerships have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revolving doors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It's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not uncommon for a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dealership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invest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training an employee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only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have the employee turnover within 30-60 days or less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due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the lack of proper training 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07" y="1988840"/>
            <a:ext cx="2894784" cy="3040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3940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#4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412253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Traditional training methods can be ineffective, creating gaps in employee skills.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do you know the training you pay for is what your people need? Are you covering everything your employees need to know?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single training method DOES NOT fit all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and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ineffective training can still lead to the same results as no training at all.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36912"/>
            <a:ext cx="2849880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894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85422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Dealership Training Online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Solves Dealership Training Problems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727598"/>
            <a:ext cx="8640960" cy="139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Our Training is Easy &amp; Affordable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. </a:t>
            </a:r>
            <a:endParaRPr lang="en-IN" sz="32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500"/>
              </a:spcBef>
            </a:pPr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We Promise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US" sz="32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6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1528</TotalTime>
  <Words>1109</Words>
  <Application>Microsoft Office PowerPoint</Application>
  <PresentationFormat>On-screen Show (4:3)</PresentationFormat>
  <Paragraphs>128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Median</vt:lpstr>
      <vt:lpstr>PowerPoint Presentation</vt:lpstr>
      <vt:lpstr>Dealership Training Online</vt:lpstr>
      <vt:lpstr>Is Training Really That Important? Yes!</vt:lpstr>
      <vt:lpstr>Training Challenges  in the Car Business</vt:lpstr>
      <vt:lpstr>Training Challenge #1</vt:lpstr>
      <vt:lpstr>Training Challenge #2</vt:lpstr>
      <vt:lpstr>Training Challenge #3</vt:lpstr>
      <vt:lpstr>Training Challenge #4</vt:lpstr>
      <vt:lpstr>Dealership Training Online Solves Dealership Training Problems</vt:lpstr>
      <vt:lpstr>Not enough time? Solved.</vt:lpstr>
      <vt:lpstr>Training too expensive? Solved.</vt:lpstr>
      <vt:lpstr>Turnover due to lack of training? Solved.</vt:lpstr>
      <vt:lpstr>Ineffective Training? Training Gaps? Solved.</vt:lpstr>
      <vt:lpstr>Blended Learning</vt:lpstr>
      <vt:lpstr>Supporting ALL Learning Styles.</vt:lpstr>
      <vt:lpstr>Supporting ALL Learning Styles.</vt:lpstr>
      <vt:lpstr>Training isn't a game.</vt:lpstr>
      <vt:lpstr>Offline-To-Online Training</vt:lpstr>
      <vt:lpstr>Training Management &amp; Reinforcement</vt:lpstr>
      <vt:lpstr>Training Performance  Tracking &amp; Reporting</vt:lpstr>
      <vt:lpstr>Career Paths, Interactive Testing, Certification</vt:lpstr>
      <vt:lpstr>Total Training For The  Entire Dealership</vt:lpstr>
      <vt:lpstr>Every part of your dealership is important.</vt:lpstr>
      <vt:lpstr>How well is your WHOLE dealership running?</vt:lpstr>
      <vt:lpstr>Telephone Calls are CRITICAL  to your Business.</vt:lpstr>
      <vt:lpstr>And what about the INTERNET?</vt:lpstr>
      <vt:lpstr>Maximum Benefits from  Your Training Investment</vt:lpstr>
      <vt:lpstr>Easy &amp; Affordable Employee Training</vt:lpstr>
      <vt:lpstr>Invest in your Greatest Resource.  YOUR PEOPLE!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Rakesh Kumar</dc:creator>
  <cp:lastModifiedBy>gurpreets</cp:lastModifiedBy>
  <cp:revision>810</cp:revision>
  <dcterms:created xsi:type="dcterms:W3CDTF">2010-11-17T06:26:24Z</dcterms:created>
  <dcterms:modified xsi:type="dcterms:W3CDTF">2010-12-24T06:17:32Z</dcterms:modified>
</cp:coreProperties>
</file>